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F1D2"/>
    <a:srgbClr val="0099CC"/>
    <a:srgbClr val="006666"/>
    <a:srgbClr val="808000"/>
    <a:srgbClr val="990033"/>
    <a:srgbClr val="996633"/>
    <a:srgbClr val="993366"/>
    <a:srgbClr val="99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14/03/2016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Monday, 14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Monday, 14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14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14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17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95" y="2534245"/>
            <a:ext cx="123226" cy="924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3595" y="2689455"/>
            <a:ext cx="13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Sign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03595" y="3157808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2758" y="31395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Full Name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03595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2758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6054" y="3659141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5217" y="3640843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15352" y="393187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4515" y="391357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Re-type 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8184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2155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Register</a:t>
            </a:r>
            <a:endParaRPr lang="en-GB" sz="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93527" y="1776905"/>
            <a:ext cx="1784493" cy="3264471"/>
            <a:chOff x="531422" y="1258862"/>
            <a:chExt cx="2707429" cy="478250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43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6894530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74" y="2534245"/>
            <a:ext cx="123226" cy="9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98302" y="2689455"/>
            <a:ext cx="159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Forgot-Password ?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3337" y="2968060"/>
            <a:ext cx="1206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To reset your password, please enter your email address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924174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3337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78763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92734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Submit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1" y="869511"/>
            <a:ext cx="2707429" cy="4782500"/>
          </a:xfrm>
          <a:prstGeom prst="rect">
            <a:avLst/>
          </a:prstGeom>
        </p:spPr>
      </p:pic>
      <p:pic>
        <p:nvPicPr>
          <p:cNvPr id="5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3"/>
          <a:stretch/>
        </p:blipFill>
        <p:spPr bwMode="auto">
          <a:xfrm>
            <a:off x="3555603" y="1327588"/>
            <a:ext cx="2122488" cy="58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2" y="2123546"/>
            <a:ext cx="2124887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555603" y="1914480"/>
            <a:ext cx="2123647" cy="204716"/>
          </a:xfrm>
          <a:prstGeom prst="rect">
            <a:avLst/>
          </a:prstGeom>
          <a:solidFill>
            <a:srgbClr val="3A768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55603" y="2146875"/>
            <a:ext cx="21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Sign In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360" y="3257735"/>
            <a:ext cx="183124" cy="117199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840109" y="3222232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18443" y="32204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40109" y="3546479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18443" y="3544657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122" y="3571359"/>
            <a:ext cx="105600" cy="13577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808374" y="4200255"/>
            <a:ext cx="1005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Forgot-Password ?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840109" y="3920279"/>
            <a:ext cx="1640798" cy="189870"/>
          </a:xfrm>
          <a:prstGeom prst="round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40109" y="3877816"/>
            <a:ext cx="1640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Login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8517" y="4208429"/>
            <a:ext cx="732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chemeClr val="bg1"/>
                </a:solidFill>
              </a:rPr>
              <a:t>Sign-Up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6585" y="308985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" y="1105051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5" y="1563128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5" y="2385087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798819" y="2466197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817443" y="2466197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813147" y="3150965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831771" y="3150965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4884" y="3835733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1833508" y="3835733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829212" y="4520501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1847836" y="4520501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798819" y="2922177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16173" y="2921777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1711" y="3619854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30087" y="3600017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45123" y="4307780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42260" y="4310057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45123" y="4979882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19730" y="4969270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702" y="2542506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702" y="3881867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017" y="2526525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060" y="3201947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2610" y="3204031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90" y="3898697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846" y="4566190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6822" y="4611057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7908" y="2178764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265" y="2211834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98400" y="2145035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51" y="1105051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13" y="1563128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83" y="2385087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4150073" y="2178764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3443" y="2211834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179282" y="2178764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3101402" y="3496301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4165577" y="2400969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4213443" y="319778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44" y="4166112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66" y="1097545"/>
            <a:ext cx="2707429" cy="4782500"/>
          </a:xfrm>
          <a:prstGeom prst="rect">
            <a:avLst/>
          </a:prstGeom>
        </p:spPr>
      </p:pic>
      <p:pic>
        <p:nvPicPr>
          <p:cNvPr id="50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28" y="155562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98" y="237758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7039788" y="2171258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3158" y="2204328"/>
            <a:ext cx="176369" cy="13227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068997" y="2171258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65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59" y="2490416"/>
            <a:ext cx="2040158" cy="26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/>
          <p:cNvCxnSpPr/>
          <p:nvPr/>
        </p:nvCxnSpPr>
        <p:spPr>
          <a:xfrm flipV="1">
            <a:off x="6056242" y="4166112"/>
            <a:ext cx="1223285" cy="589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14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991</TotalTime>
  <Words>493</Words>
  <Application>Microsoft Office PowerPoint</Application>
  <PresentationFormat>Widescreen</PresentationFormat>
  <Paragraphs>153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288</cp:revision>
  <dcterms:created xsi:type="dcterms:W3CDTF">2016-02-04T10:48:13Z</dcterms:created>
  <dcterms:modified xsi:type="dcterms:W3CDTF">2016-03-14T11:10:53Z</dcterms:modified>
</cp:coreProperties>
</file>